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60" r:id="rId5"/>
    <p:sldId id="261" r:id="rId6"/>
    <p:sldId id="272" r:id="rId7"/>
    <p:sldId id="262" r:id="rId8"/>
    <p:sldId id="273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59" r:id="rId1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008C"/>
    <a:srgbClr val="80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9988" autoAdjust="0"/>
  </p:normalViewPr>
  <p:slideViewPr>
    <p:cSldViewPr>
      <p:cViewPr varScale="1">
        <p:scale>
          <a:sx n="67" d="100"/>
          <a:sy n="67" d="100"/>
        </p:scale>
        <p:origin x="-2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555F58-D501-440A-8954-02964D0CDD0C}" type="datetimeFigureOut">
              <a:rPr lang="en-US"/>
              <a:pPr>
                <a:defRPr/>
              </a:pPr>
              <a:t>16/07/2013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411CDD-518A-42A7-9CBA-C97BB8E24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Suffer higher levels of poor health even than other communities of similar socio-economic status/marginalisation including tobacco-related illness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They die younger, suffer poorer mental health and more long-term illness.  There is anecdotal evidence that smoking prevalence is high; alongside this chronic cough or bronchitis is 3 times more likely, diabetes is common, risk of premature death from cardiac disease in men is high as is self-reported anxiety and depression.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A number of permanent traveller sites in Bucks (mainly in the south of the county)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CFA0D3-C859-46FD-9DA1-A85138BBD86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D6A2C-E959-4AD3-A4C0-1E09194AC46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Building on/taking advantage of education and training already happening locally – addressing the issues around trust and linking quickly to interested and motivated individuals from the communities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One Voice – charity working across East Anglia &amp; the Home Counties supporting families from the Gypsy &amp; Traveller Community who have been affected directly or indirectly by violence – broader remit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One Voice = communication channel – promoted project to Traveller communities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Familiar surroundings (Bucks New Uni)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Backing of One Voice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Visual aids – understandable, encourage and enable dialogue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Building relationships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6C361A-ACB9-470C-AF09-14E7723A389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Two weeks after drop-in session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2 BSSS Advisers delivered training with support from PH and Uni staff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Interactive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Visual/3-D aids</a:t>
            </a: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534665-C0D7-4B47-A275-E6EDB45ECA5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Some of the photos were taken within the communities themselves – bearing in mind their hesitancy about being identified this was a huge bonus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ECE8CA-F298-431B-8FC8-119EB456061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Three packs – Youth work, Community visiting and Health days/events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More in the summer – outside activities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Young people (youth leaders using the pack) – it’s not illegal so why the problem? Then show the poisons etc so even using with non-smokers in a preventative way. Generates lots of questions.  Finding that quite common to start smoking at 25 due to pressure of life.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Women – challenge them that their children see them using cigarettes and Red Bull to get them through the day!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Families – challenging them to think about the qualities of their relationships where the children admit to hiding their smoking from parents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Who do they see as smokers and where do they smoke? – use photocards to challenge their view of smokers </a:t>
            </a: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90255-BDDB-4E22-8A08-66F37E429F7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Flexible and easy to use in a wide range of situations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Sometimes using in a caravan – limited space!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Lots of visual stimulation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Photos directly link with their culture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There have been quits as a direct result of their work – have suggested training as Practitioners as it appears there may be reluctance to visit external clinics (One Voice do promote BSSS)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(Woman in picture is one who trained and also stopped smoking)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6A3A9-81F0-411C-8B38-FFC9607237A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Knowledge about smoking and reasons for smoking are no different (peer pressure, stress relief, weight control etc) – the issues are around reaching the communities as they tend to be isolated, partly through their anxiety about the other communities around them </a:t>
            </a:r>
          </a:p>
          <a:p>
            <a:pPr eaLnBrk="1" hangingPunct="1"/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6C3A9-AE4C-4C72-B433-F45F89376AF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Building trust is essential – providing photos taken within the communities is a sign that we achieved this!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Multi-agency - we benefited greatly from the ‘Wellbeing for Travellers’ programme that brought together health service, university and Traveller advocates (One Voice).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Community Development – a process that enables people to organise and work together to: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en-GB" dirty="0" smtClean="0"/>
              <a:t>Identify their own needs and aspirations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en-GB" dirty="0" smtClean="0"/>
              <a:t>Take action to exert influence on the decisions which affect their lives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en-GB" dirty="0" smtClean="0"/>
              <a:t>Improve the quality of their own lives, the communities in which they live, and societies of which they are a part</a:t>
            </a:r>
          </a:p>
          <a:p>
            <a:pPr marL="228600" indent="-228600" eaLnBrk="1" hangingPunct="1">
              <a:defRPr/>
            </a:pPr>
            <a:endParaRPr lang="en-GB" dirty="0" smtClean="0"/>
          </a:p>
          <a:p>
            <a:pPr marL="228600" indent="-228600" eaLnBrk="1" hangingPunct="1">
              <a:defRPr/>
            </a:pPr>
            <a:r>
              <a:rPr lang="en-GB" dirty="0" smtClean="0"/>
              <a:t>Has taken time – working around their living pattern (periods of time when travelling!)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FBE5E4-FA56-4778-AF66-453B568F065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Graphic Purple CMYK H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5646738"/>
            <a:ext cx="38576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ucks-Healthcare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3"/>
            <a:ext cx="44291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197600"/>
            <a:ext cx="16557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7772400" cy="12144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5600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928934"/>
            <a:ext cx="778674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28662" y="6215082"/>
            <a:ext cx="2214562" cy="428644"/>
          </a:xfrm>
        </p:spPr>
        <p:txBody>
          <a:bodyPr>
            <a:noAutofit/>
          </a:bodyPr>
          <a:lstStyle>
            <a:lvl1pPr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8F87-7174-46EB-BE3C-D4EE18AAE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ster Tagline Landscape Purple RGB L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6278563"/>
            <a:ext cx="88598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642942"/>
          </a:xfrm>
        </p:spPr>
        <p:txBody>
          <a:bodyPr>
            <a:noAutofit/>
          </a:bodyPr>
          <a:lstStyle>
            <a:lvl1pPr>
              <a:defRPr sz="3200">
                <a:solidFill>
                  <a:srgbClr val="5600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372476" cy="51689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ccc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1B8F3-490E-4822-A456-A73BB1DAEAC0}" type="datetimeFigureOut">
              <a:rPr lang="en-US"/>
              <a:pPr>
                <a:defRPr/>
              </a:pPr>
              <a:t>16/07/2013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3ABCA8-070B-437D-84B8-ED969D299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ctrTitle"/>
          </p:nvPr>
        </p:nvSpPr>
        <p:spPr>
          <a:xfrm>
            <a:off x="500063" y="1214438"/>
            <a:ext cx="8129587" cy="1643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5300" b="1" dirty="0" smtClean="0"/>
              <a:t>Well-being for Travellers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Supporting Communities to become Smokefree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14375" y="3500438"/>
            <a:ext cx="7786688" cy="1752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GB" dirty="0" smtClean="0"/>
              <a:t>Val Mills, Smoking Cessation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Lead</a:t>
            </a:r>
          </a:p>
          <a:p>
            <a:pPr algn="ctr">
              <a:defRPr/>
            </a:pPr>
            <a:r>
              <a:rPr lang="en-GB" dirty="0" err="1" smtClean="0"/>
              <a:t>Nicki</a:t>
            </a:r>
            <a:r>
              <a:rPr lang="en-GB" dirty="0" smtClean="0"/>
              <a:t> Blyth, Deputy Team Lead</a:t>
            </a:r>
          </a:p>
          <a:p>
            <a:pPr algn="ctr">
              <a:defRPr/>
            </a:pPr>
            <a:r>
              <a:rPr lang="en-GB" dirty="0" smtClean="0"/>
              <a:t>Bucks Smokefree Support Service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Action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>
                <a:latin typeface="Arial" charset="0"/>
                <a:cs typeface="Arial" charset="0"/>
              </a:rPr>
              <a:t>	</a:t>
            </a:r>
            <a:r>
              <a:rPr lang="en-GB" u="sng" smtClean="0">
                <a:latin typeface="Arial" charset="0"/>
                <a:cs typeface="Arial" charset="0"/>
              </a:rPr>
              <a:t>Autumn 2011 – Summer 2012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One Voice reported using the knowledge straight away</a:t>
            </a:r>
          </a:p>
          <a:p>
            <a:endParaRPr lang="en-GB" sz="1200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Development of portable resource pack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Photocards (photos from One Voice)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Visual aids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Basic CO monitor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DH and local leaflets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Shoulder bag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0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Results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71525" y="1071563"/>
            <a:ext cx="8372475" cy="51689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Pack being used at least once a week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Young people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Women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Families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Groups and One to One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Health days/events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Community visits</a:t>
            </a:r>
          </a:p>
          <a:p>
            <a:pPr lvl="1"/>
            <a:endParaRPr lang="en-GB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5364" name="Picture 3" descr="Mum &amp; kids outside carav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4429125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Boys imitating adult smokers.JPG"/>
          <p:cNvPicPr>
            <a:picLocks noChangeAspect="1"/>
          </p:cNvPicPr>
          <p:nvPr/>
        </p:nvPicPr>
        <p:blipFill>
          <a:blip r:embed="rId4"/>
          <a:srcRect l="7338" t="16281" r="36337"/>
          <a:stretch>
            <a:fillRect/>
          </a:stretch>
        </p:blipFill>
        <p:spPr bwMode="auto">
          <a:xfrm>
            <a:off x="928688" y="4500563"/>
            <a:ext cx="17145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11. Learning to Smok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857375"/>
            <a:ext cx="16081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Results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Very positive feedback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Portable and compact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Generating questions (poisons)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Showing effects (CO monitor)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Challenge preconceptions (photocard)</a:t>
            </a:r>
          </a:p>
          <a:p>
            <a:pPr lvl="1"/>
            <a:endParaRPr lang="en-GB" sz="1800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7-8 people have stopped smoking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 50% male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Unlikely to visit a clinic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Train own Practitioners?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6388" name="Picture 3" descr="15. Secondhand Smoke - Young Childr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286250"/>
            <a:ext cx="2500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Key Principles and Values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Travellers smoke for the usual reasons</a:t>
            </a:r>
          </a:p>
          <a:p>
            <a:r>
              <a:rPr lang="en-GB" smtClean="0">
                <a:latin typeface="Arial" charset="0"/>
                <a:cs typeface="Arial" charset="0"/>
              </a:rPr>
              <a:t>They have same smoking myths and beliefs </a:t>
            </a:r>
          </a:p>
          <a:p>
            <a:endParaRPr lang="en-GB" sz="2000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Issues around reaching the communities 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Isolation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Anxiety about motivations of e.g. health professionals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Levels of illiteracy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Priorities</a:t>
            </a:r>
          </a:p>
          <a:p>
            <a:pPr lvl="1"/>
            <a:endParaRPr lang="en-GB" smtClean="0">
              <a:latin typeface="Arial" charset="0"/>
              <a:cs typeface="Arial" charset="0"/>
            </a:endParaRPr>
          </a:p>
          <a:p>
            <a:pPr lvl="1"/>
            <a:endParaRPr lang="en-GB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17412" name="Picture 3" descr="Dad &amp; child with van.JPG"/>
          <p:cNvPicPr>
            <a:picLocks noChangeAspect="1"/>
          </p:cNvPicPr>
          <p:nvPr/>
        </p:nvPicPr>
        <p:blipFill>
          <a:blip r:embed="rId3"/>
          <a:srcRect l="16177" r="13235"/>
          <a:stretch>
            <a:fillRect/>
          </a:stretch>
        </p:blipFill>
        <p:spPr bwMode="auto">
          <a:xfrm>
            <a:off x="3143250" y="4357688"/>
            <a:ext cx="192881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6. Coping with Stress.JPG"/>
          <p:cNvPicPr>
            <a:picLocks noChangeAspect="1"/>
          </p:cNvPicPr>
          <p:nvPr/>
        </p:nvPicPr>
        <p:blipFill>
          <a:blip r:embed="rId4"/>
          <a:srcRect l="11923" r="19406"/>
          <a:stretch>
            <a:fillRect/>
          </a:stretch>
        </p:blipFill>
        <p:spPr bwMode="auto">
          <a:xfrm>
            <a:off x="5929313" y="3929063"/>
            <a:ext cx="23336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Key Principles and Values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3214687"/>
          </a:xfrm>
        </p:spPr>
        <p:txBody>
          <a:bodyPr/>
          <a:lstStyle/>
          <a:p>
            <a:r>
              <a:rPr lang="en-GB" sz="4000" u="sng" smtClean="0">
                <a:latin typeface="Arial" charset="0"/>
                <a:cs typeface="Arial" charset="0"/>
              </a:rPr>
              <a:t>Building trust</a:t>
            </a:r>
          </a:p>
          <a:p>
            <a:r>
              <a:rPr lang="en-GB" sz="4000" smtClean="0">
                <a:latin typeface="Arial" charset="0"/>
                <a:cs typeface="Arial" charset="0"/>
              </a:rPr>
              <a:t>Multi-agency working</a:t>
            </a:r>
          </a:p>
          <a:p>
            <a:r>
              <a:rPr lang="en-GB" sz="4000" smtClean="0">
                <a:latin typeface="Arial" charset="0"/>
                <a:cs typeface="Arial" charset="0"/>
              </a:rPr>
              <a:t>Community Development</a:t>
            </a:r>
          </a:p>
          <a:p>
            <a:r>
              <a:rPr lang="en-GB" sz="4000" smtClean="0">
                <a:latin typeface="Arial" charset="0"/>
                <a:cs typeface="Arial" charset="0"/>
              </a:rPr>
              <a:t>Allow time – travellers travel!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18436" name="Picture 3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429125"/>
            <a:ext cx="1352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 descr="Full_Colour_Buck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572000"/>
            <a:ext cx="1819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7" descr="BCF_Logo_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429125"/>
            <a:ext cx="1643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Bucks-Healthcar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5572125"/>
            <a:ext cx="4429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References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The Health Status of Gypsies and Travellers. Report to DH, Sheffield University, 2004; also published J Epidemiol Community Health, Van Cleemput, Parry et al, 2007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Inequalities experienced by Gypsy &amp; Traveller Communities: A review. Equality &amp; Human Rights Commission, March 2009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Bucks smoking prevalence is 16%</a:t>
            </a:r>
          </a:p>
          <a:p>
            <a:r>
              <a:rPr lang="en-GB" smtClean="0">
                <a:latin typeface="Arial" charset="0"/>
                <a:cs typeface="Arial" charset="0"/>
              </a:rPr>
              <a:t>Approx 62,358 adult smokers</a:t>
            </a:r>
          </a:p>
          <a:p>
            <a:r>
              <a:rPr lang="en-GB" smtClean="0">
                <a:latin typeface="Arial" charset="0"/>
                <a:cs typeface="Arial" charset="0"/>
              </a:rPr>
              <a:t>Affluent rural population with pockets of deprivation </a:t>
            </a:r>
          </a:p>
          <a:p>
            <a:r>
              <a:rPr lang="en-GB" smtClean="0">
                <a:latin typeface="Arial" charset="0"/>
                <a:cs typeface="Arial" charset="0"/>
              </a:rPr>
              <a:t>Estimated 1500 Gypsies and Travellers including 450 children resident in Buckinghamshire</a:t>
            </a:r>
          </a:p>
          <a:p>
            <a:r>
              <a:rPr lang="en-GB" smtClean="0">
                <a:latin typeface="Arial" charset="0"/>
                <a:cs typeface="Arial" charset="0"/>
              </a:rPr>
              <a:t>Innovation project funding to increase access to our service for hard to reach ethnic minorities  (£3000)</a:t>
            </a:r>
            <a:endParaRPr lang="en-GB" sz="1400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358188" cy="642937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02602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High levels of poor health</a:t>
            </a:r>
          </a:p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Anecdotal evidence of high smoking prevalence</a:t>
            </a:r>
          </a:p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Less likely to access continuous health care</a:t>
            </a:r>
          </a:p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Anxiety about discrimination/prejudice = mistrust</a:t>
            </a:r>
          </a:p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Fear, fatalism and stoicism – especially males</a:t>
            </a:r>
          </a:p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High levels of illiteracy</a:t>
            </a:r>
          </a:p>
          <a:p>
            <a:pPr eaLnBrk="1" hangingPunct="1"/>
            <a:endParaRPr lang="en-GB" sz="2600" smtClean="0">
              <a:latin typeface="Arial" charset="0"/>
              <a:cs typeface="Arial" charset="0"/>
            </a:endParaRPr>
          </a:p>
        </p:txBody>
      </p:sp>
      <p:pic>
        <p:nvPicPr>
          <p:cNvPr id="6148" name="Picture 3" descr="Hand out of carav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929188"/>
            <a:ext cx="23907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Aims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4500562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Raise awareness of health and social effects of smoking </a:t>
            </a:r>
          </a:p>
          <a:p>
            <a:r>
              <a:rPr lang="en-GB" smtClean="0">
                <a:latin typeface="Arial" charset="0"/>
                <a:cs typeface="Arial" charset="0"/>
              </a:rPr>
              <a:t>Increase motivation to stop smoking</a:t>
            </a:r>
            <a:endParaRPr lang="en-US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Raise awareness of Bucks Smokefree Support Service </a:t>
            </a:r>
          </a:p>
          <a:p>
            <a:r>
              <a:rPr lang="en-GB" smtClean="0">
                <a:latin typeface="Arial" charset="0"/>
                <a:cs typeface="Arial" charset="0"/>
              </a:rPr>
              <a:t>Improve access to stop smoking support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7172" name="Picture 3" descr="Mum &amp; Dad smoking with child.JPG"/>
          <p:cNvPicPr>
            <a:picLocks noChangeAspect="1"/>
          </p:cNvPicPr>
          <p:nvPr/>
        </p:nvPicPr>
        <p:blipFill>
          <a:blip r:embed="rId3"/>
          <a:srcRect l="17189" t="4192" r="9824" b="16148"/>
          <a:stretch>
            <a:fillRect/>
          </a:stretch>
        </p:blipFill>
        <p:spPr bwMode="auto">
          <a:xfrm>
            <a:off x="1714500" y="4143375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Objectives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8372475" cy="4143375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Explore knowledge of smoking and health</a:t>
            </a:r>
          </a:p>
          <a:p>
            <a:r>
              <a:rPr lang="en-GB" smtClean="0">
                <a:latin typeface="Arial" charset="0"/>
                <a:cs typeface="Arial" charset="0"/>
              </a:rPr>
              <a:t>Explore attitudes towards smoking </a:t>
            </a:r>
          </a:p>
          <a:p>
            <a:r>
              <a:rPr lang="en-GB" smtClean="0">
                <a:latin typeface="Arial" charset="0"/>
                <a:cs typeface="Arial" charset="0"/>
              </a:rPr>
              <a:t>Train indigenous Smokefree Champions</a:t>
            </a:r>
          </a:p>
          <a:p>
            <a:r>
              <a:rPr lang="en-GB" smtClean="0">
                <a:latin typeface="Arial" charset="0"/>
                <a:cs typeface="Arial" charset="0"/>
              </a:rPr>
              <a:t>Develop culturally relevant visual resources for use by Champions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8196" name="Picture 3" descr="Woman outside carav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951288"/>
            <a:ext cx="31432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Challenges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Distrust of authority</a:t>
            </a:r>
          </a:p>
          <a:p>
            <a:r>
              <a:rPr lang="en-GB" smtClean="0">
                <a:latin typeface="Arial" charset="0"/>
                <a:cs typeface="Arial" charset="0"/>
              </a:rPr>
              <a:t>Disengagement with healthcare professionals</a:t>
            </a:r>
          </a:p>
          <a:p>
            <a:r>
              <a:rPr lang="en-GB" smtClean="0">
                <a:latin typeface="Arial" charset="0"/>
                <a:cs typeface="Arial" charset="0"/>
              </a:rPr>
              <a:t>Hierarchy of authority within the community</a:t>
            </a:r>
          </a:p>
          <a:p>
            <a:r>
              <a:rPr lang="en-GB" smtClean="0">
                <a:latin typeface="Arial" charset="0"/>
                <a:cs typeface="Arial" charset="0"/>
              </a:rPr>
              <a:t>Making contact </a:t>
            </a:r>
          </a:p>
          <a:p>
            <a:r>
              <a:rPr lang="en-GB" smtClean="0">
                <a:latin typeface="Arial" charset="0"/>
                <a:cs typeface="Arial" charset="0"/>
              </a:rPr>
              <a:t>Low levels of literacy</a:t>
            </a:r>
          </a:p>
          <a:p>
            <a:r>
              <a:rPr lang="en-GB" smtClean="0">
                <a:latin typeface="Arial" charset="0"/>
                <a:cs typeface="Arial" charset="0"/>
              </a:rPr>
              <a:t>They travel for long periods</a:t>
            </a:r>
          </a:p>
          <a:p>
            <a:r>
              <a:rPr lang="en-GB" smtClean="0">
                <a:latin typeface="Arial" charset="0"/>
                <a:cs typeface="Arial" charset="0"/>
              </a:rPr>
              <a:t>Keeping in contact</a:t>
            </a:r>
          </a:p>
          <a:p>
            <a:endParaRPr lang="en-GB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Solutions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>
                <a:latin typeface="Arial" charset="0"/>
                <a:cs typeface="Arial" charset="0"/>
              </a:rPr>
              <a:t>	</a:t>
            </a:r>
            <a:r>
              <a:rPr lang="en-GB" u="sng" smtClean="0">
                <a:latin typeface="Arial" charset="0"/>
                <a:cs typeface="Arial" charset="0"/>
              </a:rPr>
              <a:t>January 2011</a:t>
            </a:r>
          </a:p>
          <a:p>
            <a:r>
              <a:rPr lang="en-GB" smtClean="0">
                <a:latin typeface="Arial" charset="0"/>
                <a:cs typeface="Arial" charset="0"/>
              </a:rPr>
              <a:t>Link with Health Advocate training “Wellbeing for Travellers”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NHS Buckinghamshire Public Health Dept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Bucks New University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One Voice for Travellers </a:t>
            </a:r>
          </a:p>
          <a:p>
            <a:pPr lvl="1">
              <a:buFont typeface="Arial" charset="0"/>
              <a:buNone/>
            </a:pPr>
            <a:endParaRPr lang="en-GB" sz="800" u="sng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GB" sz="2800" u="sng" smtClean="0">
                <a:latin typeface="Arial" charset="0"/>
                <a:cs typeface="Arial" charset="0"/>
              </a:rPr>
              <a:t>May 2011</a:t>
            </a:r>
          </a:p>
          <a:p>
            <a:r>
              <a:rPr lang="en-GB" smtClean="0">
                <a:latin typeface="Arial" charset="0"/>
                <a:cs typeface="Arial" charset="0"/>
              </a:rPr>
              <a:t>Drop-in interactive Information session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Wide range of visual aids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Informal conversation</a:t>
            </a:r>
          </a:p>
          <a:p>
            <a:endParaRPr lang="en-GB" sz="800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Working together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Involve the whole community - </a:t>
            </a:r>
          </a:p>
          <a:p>
            <a:r>
              <a:rPr lang="en-GB" smtClean="0">
                <a:latin typeface="Arial" charset="0"/>
                <a:cs typeface="Arial" charset="0"/>
              </a:rPr>
              <a:t>Building on their experiences</a:t>
            </a:r>
          </a:p>
          <a:p>
            <a:r>
              <a:rPr lang="en-GB" smtClean="0">
                <a:latin typeface="Arial" charset="0"/>
                <a:cs typeface="Arial" charset="0"/>
              </a:rPr>
              <a:t>Let them decide on how much or little involvement</a:t>
            </a:r>
          </a:p>
          <a:p>
            <a:r>
              <a:rPr lang="en-GB" smtClean="0">
                <a:latin typeface="Arial" charset="0"/>
                <a:cs typeface="Arial" charset="0"/>
              </a:rPr>
              <a:t>Development of bespoke resources </a:t>
            </a:r>
          </a:p>
          <a:p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642938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Action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8372475" cy="51689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u="sng" smtClean="0">
                <a:latin typeface="Arial" charset="0"/>
                <a:cs typeface="Arial" charset="0"/>
              </a:rPr>
              <a:t>May 2011</a:t>
            </a:r>
          </a:p>
          <a:p>
            <a:r>
              <a:rPr lang="en-GB" smtClean="0">
                <a:latin typeface="Arial" charset="0"/>
                <a:cs typeface="Arial" charset="0"/>
              </a:rPr>
              <a:t>Brief Intervention training workshop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6 women Travellers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2 One Voice workers</a:t>
            </a:r>
          </a:p>
          <a:p>
            <a:r>
              <a:rPr lang="en-GB" smtClean="0">
                <a:latin typeface="Arial" charset="0"/>
                <a:cs typeface="Arial" charset="0"/>
              </a:rPr>
              <a:t>Why do people smoke?</a:t>
            </a:r>
          </a:p>
          <a:p>
            <a:r>
              <a:rPr lang="en-GB" smtClean="0">
                <a:latin typeface="Arial" charset="0"/>
                <a:cs typeface="Arial" charset="0"/>
              </a:rPr>
              <a:t>Effects of smoking</a:t>
            </a:r>
          </a:p>
          <a:p>
            <a:r>
              <a:rPr lang="en-GB" smtClean="0">
                <a:latin typeface="Arial" charset="0"/>
                <a:cs typeface="Arial" charset="0"/>
              </a:rPr>
              <a:t>Benefits of stopping</a:t>
            </a:r>
          </a:p>
          <a:p>
            <a:r>
              <a:rPr lang="en-GB" smtClean="0">
                <a:latin typeface="Arial" charset="0"/>
                <a:cs typeface="Arial" charset="0"/>
              </a:rPr>
              <a:t>Raising the issue</a:t>
            </a:r>
          </a:p>
          <a:p>
            <a:r>
              <a:rPr lang="en-GB" smtClean="0">
                <a:latin typeface="Arial" charset="0"/>
                <a:cs typeface="Arial" charset="0"/>
              </a:rPr>
              <a:t>Motivation and behaviour change</a:t>
            </a:r>
          </a:p>
          <a:p>
            <a:pPr lvl="1"/>
            <a:endParaRPr lang="en-GB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2292" name="Picture 3" descr="Woman and do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571750"/>
            <a:ext cx="32924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1056</Words>
  <Application>Microsoft Macintosh PowerPoint</Application>
  <PresentationFormat>On-screen Show (4:3)</PresentationFormat>
  <Paragraphs>164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Well-being for Travellers Supporting Communities to become Smokefree</vt:lpstr>
      <vt:lpstr>Introduction</vt:lpstr>
      <vt:lpstr>Background</vt:lpstr>
      <vt:lpstr>Aims</vt:lpstr>
      <vt:lpstr>Objectives</vt:lpstr>
      <vt:lpstr>Challenges</vt:lpstr>
      <vt:lpstr>Solutions</vt:lpstr>
      <vt:lpstr>Working together</vt:lpstr>
      <vt:lpstr>Action</vt:lpstr>
      <vt:lpstr>Action</vt:lpstr>
      <vt:lpstr>PowerPoint Presentation</vt:lpstr>
      <vt:lpstr>Results</vt:lpstr>
      <vt:lpstr>Results</vt:lpstr>
      <vt:lpstr>Key Principles and Values</vt:lpstr>
      <vt:lpstr>Key Principles and Values</vt:lpstr>
      <vt:lpstr>References</vt:lpstr>
    </vt:vector>
  </TitlesOfParts>
  <Company>Buckinghamshire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sarah.hills</dc:creator>
  <cp:lastModifiedBy>Andrew Preston</cp:lastModifiedBy>
  <cp:revision>131</cp:revision>
  <dcterms:created xsi:type="dcterms:W3CDTF">2010-10-13T11:04:53Z</dcterms:created>
  <dcterms:modified xsi:type="dcterms:W3CDTF">2013-07-16T09:58:29Z</dcterms:modified>
</cp:coreProperties>
</file>